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  <a:srgbClr val="FFCCFF"/>
    <a:srgbClr val="FFFFCC"/>
    <a:srgbClr val="CCECFF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618A14F-ACE6-4E81-8889-C40D0CBE4948}" type="datetimeFigureOut">
              <a:rPr lang="th-TH"/>
              <a:pPr>
                <a:defRPr/>
              </a:pPr>
              <a:t>09/07/55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43E8BD7-4953-417F-A2AC-C83A6BE3FE6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E6CDE33-EABD-4D4D-B8DA-A4BF597B3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2762250"/>
          </a:xfrm>
        </p:spPr>
        <p:txBody>
          <a:bodyPr/>
          <a:lstStyle>
            <a:lvl1pPr algn="l">
              <a:defRPr sz="6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7338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 b="1"/>
            </a:lvl1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tylistic SF" pitchFamily="2" charset="0"/>
              </a:defRPr>
            </a:lvl1pPr>
          </a:lstStyle>
          <a:p>
            <a:pPr>
              <a:defRPr/>
            </a:pPr>
            <a:fld id="{85ED714E-07DD-42F5-AAE9-5865FC0F737E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tylistic SF" pitchFamily="2" charset="0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tylistic SF" pitchFamily="2" charset="0"/>
              </a:defRPr>
            </a:lvl1pPr>
          </a:lstStyle>
          <a:p>
            <a:pPr>
              <a:defRPr/>
            </a:pPr>
            <a:fld id="{AD7CBA24-499F-41F0-A5BF-6120A8081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846E3-F89C-480D-B7F4-2595BA3562FF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8277E-8935-4960-A180-400D1B2DA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D1B96-3CBA-4EB7-9D42-875B89FC7DC3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7FB84-3DDD-468D-93B2-7453C4DF7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06329-91CB-453A-8A23-963F2537DD91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B15D2-1811-4EEE-9BC5-501EFD548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50539-ADDD-4441-A417-A4A363D14A6D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CD708-7CE2-4A6B-9167-B35870E8A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4A160-BA20-4F15-B667-4739D820FE5C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7D0E6-7C64-41BE-A97D-D5AFA16C6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DE2F1-C152-4F53-94D1-8191466E2E08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C5F83-88DF-4782-A222-214EED0BD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AAA32-73BD-47B7-A8F9-68BCBED04DE9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2CC1A-3A6D-4FB5-89BA-34B196A41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18FB3-6830-423E-8EE9-9A8FAA9BD4DB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A7BE4-190D-4920-936B-9332D0BD0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56F61-7F24-4115-B6D4-197D35FE946D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D8B7C-2893-4224-8D1C-4B1CFE56F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A95BC-A4DA-4AA7-95A8-C479DAFEDB1B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FF923-9242-40BC-9BBA-6665B7E995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D2507E-72B2-4D00-9787-C0074B435106}" type="datetime1">
              <a:rPr lang="en-US"/>
              <a:pPr>
                <a:defRPr/>
              </a:pPr>
              <a:t>7/9/2012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FA3501-6936-43A7-A421-5875791B4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file:///E:\user\My%20Documents\My%20Power%20Point\Power%20point\Friend%20Present\Power%20point\PORNJITT\THIS%20IS%20BEAUTIFUL!!_FILES\5,04.1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file:///E:\user\My%20Documents\My%20Power%20Point\Power%20point\Friend%20Present\Power%20point\PORNJITT\THIS%20IS%20BEAUTIFUL!!_FILES\5,04.1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9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285750"/>
            <a:ext cx="212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9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75" y="214313"/>
            <a:ext cx="212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9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5" y="214313"/>
            <a:ext cx="212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428625"/>
            <a:ext cx="2825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0" y="214313"/>
            <a:ext cx="2825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142875"/>
            <a:ext cx="2825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29250"/>
            <a:ext cx="2825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5929313"/>
            <a:ext cx="2825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5929313"/>
            <a:ext cx="214312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5143500"/>
            <a:ext cx="2825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0" y="5000625"/>
            <a:ext cx="214313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75" y="5929313"/>
            <a:ext cx="214313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827088" y="908050"/>
            <a:ext cx="7345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th-TH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องค์ประกอบของการสื่อสารแนวใหม่ </a:t>
            </a:r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SIMMCREFI 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539750" y="1700213"/>
            <a:ext cx="8208963" cy="335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S= source (sender)</a:t>
            </a:r>
            <a:r>
              <a:rPr lang="en-US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เป็นมากกว่าผู้ส่งสาร  หมายถึง แหล่งที่ส่งสารออกไป อาจเป็นบุคคลหรือ องค์กรก็ได้</a:t>
            </a:r>
            <a: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endParaRPr lang="en-US" sz="20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20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I= information</a:t>
            </a:r>
            <a:r>
              <a:rPr lang="en-US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ข้อมูลข่าวสาร อาจเป็นข้อความ ภาพ วิดีโอ เสียง สัญลักษณ์ ลีลา อารมณ์</a:t>
            </a:r>
            <a:r>
              <a:rPr lang="th-TH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M= message= </a:t>
            </a:r>
            <a:r>
              <a:rPr lang="th-TH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สิ่งที่ผ่านการกลั่นกรอง เพื่อนำเสนอ เช่น ข้อความ (</a:t>
            </a:r>
            <a:r>
              <a:rPr lang="en-US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text), </a:t>
            </a:r>
            <a:r>
              <a:rPr lang="th-TH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ภาพ (</a:t>
            </a:r>
            <a:r>
              <a:rPr lang="en-US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image), </a:t>
            </a:r>
            <a:r>
              <a:rPr lang="th-TH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ภาพเคลื่อนไหว (</a:t>
            </a:r>
            <a:r>
              <a:rPr lang="en-US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Video &amp; animation), </a:t>
            </a:r>
            <a:r>
              <a:rPr lang="th-TH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เสียง (</a:t>
            </a:r>
            <a:r>
              <a:rPr lang="en-US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wave, midi, voice), multimedia, </a:t>
            </a:r>
            <a:r>
              <a:rPr lang="th-TH" sz="20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สัญลักษณ์</a:t>
            </a:r>
          </a:p>
          <a:p>
            <a:endParaRPr lang="th-TH" sz="2000" b="1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18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M= media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สื่อ 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message </a:t>
            </a:r>
            <a:r>
              <a:rPr lang="th-TH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จะถูกนำไปวางใน 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media </a:t>
            </a:r>
            <a:r>
              <a:rPr lang="th-TH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โดย 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media </a:t>
            </a:r>
            <a:r>
              <a:rPr lang="th-TH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จะเป็นที่อยู่ของ 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message, , flash drive, harddisk, </a:t>
            </a:r>
            <a:r>
              <a:rPr lang="th-TH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ฟิล์มสไลด์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คลื่นแม่เหล็ก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th-TH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คลื่นไฟฟ้า (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digital), </a:t>
            </a:r>
            <a:r>
              <a:rPr lang="th-TH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คลื่นเสียง (</a:t>
            </a:r>
            <a:r>
              <a:rPr lang="en-US" sz="1800" b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radio)</a:t>
            </a:r>
            <a:endParaRPr lang="en-US" sz="18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6643688" y="6381750"/>
            <a:ext cx="2133600" cy="476250"/>
          </a:xfrm>
        </p:spPr>
        <p:txBody>
          <a:bodyPr/>
          <a:lstStyle/>
          <a:p>
            <a:pPr>
              <a:defRPr/>
            </a:pPr>
            <a:fld id="{8F3519C9-9226-4F78-B9FA-82B765FA3E62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6391" name="Picture 9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285750"/>
            <a:ext cx="212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9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75" y="214313"/>
            <a:ext cx="212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9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5" y="214313"/>
            <a:ext cx="212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4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428625"/>
            <a:ext cx="2825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5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0" y="214313"/>
            <a:ext cx="282575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142875"/>
            <a:ext cx="2825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3" descr="Inline picture: image/gif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63" y="5143500"/>
            <a:ext cx="2825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827088" y="836613"/>
            <a:ext cx="73453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th-TH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องค์ประกอบของการสื่อสารแนวใหม่ </a:t>
            </a:r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SIMMCREFI 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468313" y="1771650"/>
            <a:ext cx="8208962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20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C= channel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ช่องทาง ที่จะนำสื่อ (</a:t>
            </a:r>
            <a: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media) 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จากแหล่งต้นทาง ไปยังผู้รับ ซึ่งการส่งผ่าน </a:t>
            </a:r>
            <a: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channel 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อาจมีอุปสรรค จำเป็นต้องส่งข้อมูลซ้ำ เพิ่มความแรง ความถี่ ในการส่ง ฯลฯ</a:t>
            </a:r>
            <a: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endParaRPr lang="en-US" sz="20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20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R= receiver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 ผู้รับสาร กลุ่มเป้าหมาย  </a:t>
            </a:r>
          </a:p>
          <a:p>
            <a:endParaRPr lang="th-TH" sz="8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20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E= effect</a:t>
            </a:r>
            <a:r>
              <a:rPr lang="th-TH" sz="20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พฤติกรรมการรับรู้ ยอมรับ รู้จัก ของผู้รับสาร</a:t>
            </a:r>
            <a:r>
              <a:rPr lang="en-US"/>
              <a:t> </a:t>
            </a:r>
          </a:p>
          <a:p>
            <a:endParaRPr lang="th-TH" sz="9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20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F= feedback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พฤติกรรมการเปลี่ยนแปลงที่เกิดขึ้น เปลี่ยนแปลงอะไรบ้างเปลี่ยนแปลงความรู้ เปลี่ยนแปลงทัศนคติ </a:t>
            </a:r>
            <a: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Attitude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เปลี่ยนแปลงพฤติกรรม (</a:t>
            </a:r>
            <a: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Practice)</a:t>
            </a:r>
            <a:b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</a:br>
            <a:endParaRPr lang="en-US" sz="20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en-US" sz="2000" b="1">
                <a:solidFill>
                  <a:srgbClr val="FF0066"/>
                </a:solidFill>
                <a:latin typeface="Tahoma" pitchFamily="34" charset="0"/>
                <a:cs typeface="Tahoma" pitchFamily="34" charset="0"/>
              </a:rPr>
              <a:t>I= interaction</a:t>
            </a:r>
            <a:r>
              <a:rPr lang="th-TH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พฤติกรรมตอบรับ </a:t>
            </a:r>
            <a:r>
              <a:rPr lang="en-US" sz="20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two-way communication</a:t>
            </a:r>
            <a:endParaRPr lang="th-TH" sz="200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DSPRING">
  <a:themeElements>
    <a:clrScheme name="ชุดรูปแบบของ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ชุดรูปแบบของ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ชุดรูปแบบของ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ชุดรูปแบบของ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ชุดรูปแบบของ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ชุดรูปแบบของ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ชุดรูปแบบของ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ชุดรูปแบบของ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ชุดรูปแบบของ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ชุดรูปแบบของ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ชุดรูปแบบของ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ชุดรูปแบบของ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ชุดรูปแบบของ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ชุดรูปแบบของ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3DSPRING</Template>
  <TotalTime>490</TotalTime>
  <Words>175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5</vt:i4>
      </vt:variant>
      <vt:variant>
        <vt:lpstr>แม่แบบการออกแบบ</vt:lpstr>
      </vt:variant>
      <vt:variant>
        <vt:i4>2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9" baseType="lpstr">
      <vt:lpstr>Arial</vt:lpstr>
      <vt:lpstr>Angsana New</vt:lpstr>
      <vt:lpstr>Tahoma</vt:lpstr>
      <vt:lpstr>Stylistic SF</vt:lpstr>
      <vt:lpstr>Cordia New</vt:lpstr>
      <vt:lpstr>3DSPRING</vt:lpstr>
      <vt:lpstr>3DSPRING</vt:lpstr>
      <vt:lpstr>ภาพนิ่ง 1</vt:lpstr>
      <vt:lpstr>ภาพนิ่ง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บรรยายพิเศษ “จะเข้าถึงชุมชนได้อย่างไร” เจ้าหน้าที่ประชาสัมพันธ์ สำนักงานปลัดกระทรวงสาธารณสุข</dc:title>
  <dc:creator>Admin</dc:creator>
  <cp:lastModifiedBy>User</cp:lastModifiedBy>
  <cp:revision>41</cp:revision>
  <dcterms:created xsi:type="dcterms:W3CDTF">2012-07-02T10:05:48Z</dcterms:created>
  <dcterms:modified xsi:type="dcterms:W3CDTF">2012-07-09T05:45:53Z</dcterms:modified>
</cp:coreProperties>
</file>