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7B6A-1D0D-4EF8-A4CE-3FD671C70556}" type="datetimeFigureOut">
              <a:rPr lang="th-TH" smtClean="0"/>
              <a:pPr/>
              <a:t>02/05/55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template_3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5597"/>
            <a:ext cx="9144002" cy="6826806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cs typeface="+mn-cs"/>
              </a:rPr>
              <a:t>บทบาทนักประชาสัมพันธ์ในโรงพยาบาลชุมชน</a:t>
            </a:r>
            <a:br>
              <a:rPr lang="th-TH" b="1" dirty="0" smtClean="0">
                <a:cs typeface="+mn-cs"/>
              </a:rPr>
            </a:br>
            <a:r>
              <a:rPr lang="th-TH" b="1" dirty="0" smtClean="0">
                <a:cs typeface="+mn-cs"/>
              </a:rPr>
              <a:t>มรรค 8 ของ </a:t>
            </a:r>
            <a:r>
              <a:rPr lang="en-US" b="1" dirty="0" smtClean="0">
                <a:latin typeface="-@-D-RCW 2550 v.2.00-" pitchFamily="2" charset="0"/>
                <a:cs typeface="-@-D-RCW 2550 v.2.00-" pitchFamily="2" charset="0"/>
              </a:rPr>
              <a:t>P.R.</a:t>
            </a:r>
            <a:r>
              <a:rPr lang="th-TH" b="1" dirty="0" smtClean="0">
                <a:cs typeface="+mn-cs"/>
              </a:rPr>
              <a:t>ชุมชน                </a:t>
            </a:r>
            <a:r>
              <a:rPr lang="th-TH" sz="2200" b="1" dirty="0" smtClean="0">
                <a:cs typeface="+mn-cs"/>
              </a:rPr>
              <a:t>วุฒิพงศ์ ถายะ</a:t>
            </a:r>
            <a:r>
              <a:rPr lang="th-TH" sz="2200" b="1" dirty="0" err="1" smtClean="0">
                <a:cs typeface="+mn-cs"/>
              </a:rPr>
              <a:t>พิงค์</a:t>
            </a:r>
            <a:endParaRPr lang="th-TH" sz="2200" b="1" dirty="0">
              <a:cs typeface="+mn-cs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187624" y="1855365"/>
            <a:ext cx="7313466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วิเคราะห์ข่าวความเคลื่อนไหวทางสุขภาพในชุมชน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ให้</a:t>
            </a:r>
            <a:r>
              <a:rPr lang="th-TH" b="1" dirty="0" smtClean="0"/>
              <a:t>ข่าวสาร</a:t>
            </a:r>
            <a:endParaRPr lang="th-TH" b="1" dirty="0" smtClean="0"/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ให้ความรู้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เป็นเวทีแลกเปลี่ยนความเห็นทางสุขภาพ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ทำงานชุมชนสัมพันธ์เพื่อสุขภาพร่วมกับวิชาชีพอื่นๆ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ทำงานสื่อมวลชนสัมพันธ์ในชุมชน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ประสานงานประชาสัมพันธ์ในระดับจังหวัดกับสำนักงานสาธารณสุขจังหวัด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ติดตามและประเมินผลการประชาสัมพันธ์อย่างเป็นระบบ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54</Words>
  <Application>Microsoft Office PowerPoint</Application>
  <PresentationFormat>นำเสนอทางหน้าจอ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บทบาทนักประชาสัมพันธ์ในโรงพยาบาลชุมชน มรรค 8 ของ P.R.ชุมชน                วุฒิพงศ์ ถายะพิงค์</vt:lpstr>
    </vt:vector>
  </TitlesOfParts>
  <Company>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sp</dc:creator>
  <cp:lastModifiedBy>Admin</cp:lastModifiedBy>
  <cp:revision>14</cp:revision>
  <dcterms:created xsi:type="dcterms:W3CDTF">2012-02-23T09:02:07Z</dcterms:created>
  <dcterms:modified xsi:type="dcterms:W3CDTF">2012-05-02T09:16:10Z</dcterms:modified>
</cp:coreProperties>
</file>